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1" r:id="rId7"/>
    <p:sldId id="262" r:id="rId8"/>
    <p:sldId id="260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17" y="-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3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1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64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22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957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9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66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7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2B0D-1E52-4D30-BDCA-B28CC0FFF9C8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C3AAE-A650-4700-B947-9E22DFD7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67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Automatic Zoning</a:t>
            </a:r>
            <a:br>
              <a:rPr lang="en-US" dirty="0" smtClean="0"/>
            </a:br>
            <a:r>
              <a:rPr lang="en-US" dirty="0" smtClean="0"/>
              <a:t>Preliminary Results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July 22,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141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3050"/>
            <a:ext cx="8226425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0287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685800"/>
            <a:ext cx="807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Three methods: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Pure geometrical: minimize distance of each point in a zone from its centroid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State variables: Use state variables at completion of forging</a:t>
            </a:r>
            <a:endParaRPr lang="en-U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Point tracking : Use state variables at all times during the forging; in progress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be done: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Complete Item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Test all options with different numbers of zones and different initial guesses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118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8305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Pure geometrical: minimize distance of each point in a zone from its centroid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Note –  Tested with different initial guesses for the centroids and all converge to almost the same solution.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 thought this would be symmetric (top-bottom) – I need to make sure there are no errors. This may be because the mesh is not symmetric and I am using the element centroids as the point locations.  Weighting by the area of the element may make it more symmetric.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Zone 7 are the centroid locations.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276600"/>
            <a:ext cx="595312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225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609600"/>
            <a:ext cx="7391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State variables: Use state variables at completion of forging; </a:t>
            </a:r>
          </a:p>
          <a:p>
            <a:pPr marL="342900" indent="-342900">
              <a:buFont typeface="+mj-lt"/>
              <a:buAutoNum type="arabicPeriod" startAt="2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only temperature and strain;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but the program is general and can include any number of variables, each with its own weighting factor.</a:t>
            </a:r>
          </a:p>
          <a:p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state variables normalized to lie between 0 and 1.</a:t>
            </a:r>
          </a:p>
          <a:p>
            <a:pPr marL="342900" indent="-342900">
              <a:buFont typeface="+mj-lt"/>
              <a:buAutoNum type="arabicPeriod" startAt="2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9906000" y="42672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7" y="2990850"/>
            <a:ext cx="595312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340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609600"/>
            <a:ext cx="739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State variables: Use state variables at completion of forging; </a:t>
            </a:r>
          </a:p>
          <a:p>
            <a:pPr marL="342900" indent="-342900">
              <a:buFont typeface="+mj-lt"/>
              <a:buAutoNum type="arabicPeriod" startAt="2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only temperature; Looks similar to temperature contours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9906000" y="42672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1685925"/>
            <a:ext cx="595312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903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609600"/>
            <a:ext cx="7391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State variables: Use state variables at completion of forging; </a:t>
            </a:r>
          </a:p>
          <a:p>
            <a:pPr marL="342900" indent="-342900">
              <a:buFont typeface="+mj-lt"/>
              <a:buAutoNum type="arabicPeriod" startAt="2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only strain;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Looks similar to strain contours</a:t>
            </a:r>
            <a:endParaRPr lang="en-U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 startAt="2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9906000" y="42672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1685925"/>
            <a:ext cx="595312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903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8"/>
            <a:ext cx="4480560" cy="262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1" y="3276600"/>
            <a:ext cx="4480560" cy="262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538" y="3297019"/>
            <a:ext cx="4480560" cy="262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73630" y="261258"/>
            <a:ext cx="1899687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and Strain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3304401"/>
            <a:ext cx="620683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Strain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3630" y="3303228"/>
            <a:ext cx="1102994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01912" y="261258"/>
            <a:ext cx="424135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Comparison of using different state variables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777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zoning based on any single state variable looks like the contours of that variable from DEFORM.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 can combine all the state variables, each with its own weighting factor, into a new user defined variable in DEFORM, and plot the contours of the user defined variable to help us define how the forging should be zoned.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" y="2990850"/>
            <a:ext cx="2667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zoning based on temperature and strain.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 can try to automate this by defining the geometrical centroids of the zones and then gradually expanding a rectangle around this centroid until a specified fraction of its area runs into another zone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809875" y="2990850"/>
            <a:ext cx="5953125" cy="3486150"/>
            <a:chOff x="2809875" y="2990850"/>
            <a:chExt cx="5953125" cy="3486150"/>
          </a:xfrm>
        </p:grpSpPr>
        <p:grpSp>
          <p:nvGrpSpPr>
            <p:cNvPr id="15" name="Group 14"/>
            <p:cNvGrpSpPr/>
            <p:nvPr/>
          </p:nvGrpSpPr>
          <p:grpSpPr>
            <a:xfrm>
              <a:off x="2809875" y="2990850"/>
              <a:ext cx="5953125" cy="3486150"/>
              <a:chOff x="1595437" y="2990850"/>
              <a:chExt cx="5953125" cy="3486150"/>
            </a:xfrm>
          </p:grpSpPr>
          <p:pic>
            <p:nvPicPr>
              <p:cNvPr id="3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95437" y="2990850"/>
                <a:ext cx="5953125" cy="3486150"/>
              </a:xfrm>
              <a:prstGeom prst="rect">
                <a:avLst/>
              </a:prstGeom>
              <a:noFill/>
              <a:ln w="19050">
                <a:noFill/>
              </a:ln>
            </p:spPr>
          </p:pic>
          <p:sp>
            <p:nvSpPr>
              <p:cNvPr id="4" name="Rectangle 3"/>
              <p:cNvSpPr/>
              <p:nvPr/>
            </p:nvSpPr>
            <p:spPr>
              <a:xfrm>
                <a:off x="3810000" y="4191000"/>
                <a:ext cx="1066800" cy="37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981200" y="5410200"/>
                <a:ext cx="1447800" cy="3810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981200" y="5791200"/>
                <a:ext cx="2057400" cy="3810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105400" y="4191000"/>
                <a:ext cx="914400" cy="10668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 rot="1800000">
                <a:off x="5829300" y="5105401"/>
                <a:ext cx="381000" cy="9906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 rot="-1800000">
                <a:off x="5981700" y="3695699"/>
                <a:ext cx="381000" cy="9906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981200" y="4953000"/>
                <a:ext cx="1028700" cy="4572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981200" y="3810001"/>
                <a:ext cx="1447800" cy="3048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981200" y="3505200"/>
                <a:ext cx="2057400" cy="3048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981200" y="4114800"/>
                <a:ext cx="1028700" cy="29559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981200" y="4562790"/>
                <a:ext cx="2362200" cy="31400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5029200" y="4896896"/>
              <a:ext cx="1066800" cy="37179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5830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360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Automatic Zoning Preliminary Results  July 22,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Automatic Zoning  July 21, 2014</dc:title>
  <dc:creator>210010571</dc:creator>
  <cp:lastModifiedBy>210010571</cp:lastModifiedBy>
  <cp:revision>9</cp:revision>
  <dcterms:created xsi:type="dcterms:W3CDTF">2014-07-21T23:53:49Z</dcterms:created>
  <dcterms:modified xsi:type="dcterms:W3CDTF">2014-07-23T21:13:13Z</dcterms:modified>
</cp:coreProperties>
</file>